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6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337E7F-8C10-F641-80A6-3F9748256BCA}" v="96" dt="2022-04-25T23:52:14.496"/>
    <p1510:client id="{C077D0F4-93BC-BA64-9E0D-E4FD41BDBA7F}" v="30" dt="2022-04-25T23:54:21.1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9"/>
    <p:restoredTop sz="95701"/>
  </p:normalViewPr>
  <p:slideViewPr>
    <p:cSldViewPr snapToGrid="0">
      <p:cViewPr varScale="1">
        <p:scale>
          <a:sx n="65" d="100"/>
          <a:sy n="65" d="100"/>
        </p:scale>
        <p:origin x="858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2784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ter Garmon" userId="S::garmoncw80@gilmerisd.org::fd3d4a26-2db0-4075-b2b5-33bc4f367142" providerId="AD" clId="Web-{C077D0F4-93BC-BA64-9E0D-E4FD41BDBA7F}"/>
    <pc:docChg chg="modSld">
      <pc:chgData name="Carter Garmon" userId="S::garmoncw80@gilmerisd.org::fd3d4a26-2db0-4075-b2b5-33bc4f367142" providerId="AD" clId="Web-{C077D0F4-93BC-BA64-9E0D-E4FD41BDBA7F}" dt="2022-04-25T23:54:20.989" v="28" actId="20577"/>
      <pc:docMkLst>
        <pc:docMk/>
      </pc:docMkLst>
      <pc:sldChg chg="modSp">
        <pc:chgData name="Carter Garmon" userId="S::garmoncw80@gilmerisd.org::fd3d4a26-2db0-4075-b2b5-33bc4f367142" providerId="AD" clId="Web-{C077D0F4-93BC-BA64-9E0D-E4FD41BDBA7F}" dt="2022-04-25T23:54:20.989" v="28" actId="20577"/>
        <pc:sldMkLst>
          <pc:docMk/>
          <pc:sldMk cId="109857222" sldId="256"/>
        </pc:sldMkLst>
        <pc:spChg chg="mod">
          <ac:chgData name="Carter Garmon" userId="S::garmoncw80@gilmerisd.org::fd3d4a26-2db0-4075-b2b5-33bc4f367142" providerId="AD" clId="Web-{C077D0F4-93BC-BA64-9E0D-E4FD41BDBA7F}" dt="2022-04-25T23:54:20.989" v="28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Carter Garmon" userId="S::garmoncw80@gilmerisd.org::fd3d4a26-2db0-4075-b2b5-33bc4f367142" providerId="AD" clId="Web-{12BE0B89-619C-B932-E3E9-0B1B64929FB1}"/>
    <pc:docChg chg="modSld">
      <pc:chgData name="Carter Garmon" userId="S::garmoncw80@gilmerisd.org::fd3d4a26-2db0-4075-b2b5-33bc4f367142" providerId="AD" clId="Web-{12BE0B89-619C-B932-E3E9-0B1B64929FB1}" dt="2022-04-22T15:16:42.435" v="77" actId="1076"/>
      <pc:docMkLst>
        <pc:docMk/>
      </pc:docMkLst>
      <pc:sldChg chg="addSp modSp">
        <pc:chgData name="Carter Garmon" userId="S::garmoncw80@gilmerisd.org::fd3d4a26-2db0-4075-b2b5-33bc4f367142" providerId="AD" clId="Web-{12BE0B89-619C-B932-E3E9-0B1B64929FB1}" dt="2022-04-22T15:16:42.435" v="77" actId="1076"/>
        <pc:sldMkLst>
          <pc:docMk/>
          <pc:sldMk cId="109857222" sldId="256"/>
        </pc:sldMkLst>
        <pc:spChg chg="mod">
          <ac:chgData name="Carter Garmon" userId="S::garmoncw80@gilmerisd.org::fd3d4a26-2db0-4075-b2b5-33bc4f367142" providerId="AD" clId="Web-{12BE0B89-619C-B932-E3E9-0B1B64929FB1}" dt="2022-04-22T15:15:54.918" v="70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arter Garmon" userId="S::garmoncw80@gilmerisd.org::fd3d4a26-2db0-4075-b2b5-33bc4f367142" providerId="AD" clId="Web-{12BE0B89-619C-B932-E3E9-0B1B64929FB1}" dt="2022-04-22T15:15:50.231" v="61" actId="20577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Carter Garmon" userId="S::garmoncw80@gilmerisd.org::fd3d4a26-2db0-4075-b2b5-33bc4f367142" providerId="AD" clId="Web-{12BE0B89-619C-B932-E3E9-0B1B64929FB1}" dt="2022-04-22T15:16:42.435" v="77" actId="1076"/>
          <ac:spMkLst>
            <pc:docMk/>
            <pc:sldMk cId="109857222" sldId="256"/>
            <ac:spMk id="4" creationId="{1F2BB060-5711-9FDA-99C9-2B6A400200B2}"/>
          </ac:spMkLst>
        </pc:spChg>
      </pc:sldChg>
    </pc:docChg>
  </pc:docChgLst>
  <pc:docChgLst>
    <pc:chgData name="Carter Garmon" userId="fd3d4a26-2db0-4075-b2b5-33bc4f367142" providerId="ADAL" clId="{70337E7F-8C10-F641-80A6-3F9748256BCA}"/>
    <pc:docChg chg="undo custSel addSld delSld modSld sldOrd">
      <pc:chgData name="Carter Garmon" userId="fd3d4a26-2db0-4075-b2b5-33bc4f367142" providerId="ADAL" clId="{70337E7F-8C10-F641-80A6-3F9748256BCA}" dt="2022-04-26T00:02:30.372" v="375" actId="20577"/>
      <pc:docMkLst>
        <pc:docMk/>
      </pc:docMkLst>
      <pc:sldChg chg="addSp delSp modSp mod">
        <pc:chgData name="Carter Garmon" userId="fd3d4a26-2db0-4075-b2b5-33bc4f367142" providerId="ADAL" clId="{70337E7F-8C10-F641-80A6-3F9748256BCA}" dt="2022-04-26T00:02:30.372" v="375" actId="20577"/>
        <pc:sldMkLst>
          <pc:docMk/>
          <pc:sldMk cId="109857222" sldId="256"/>
        </pc:sldMkLst>
        <pc:spChg chg="mod">
          <ac:chgData name="Carter Garmon" userId="fd3d4a26-2db0-4075-b2b5-33bc4f367142" providerId="ADAL" clId="{70337E7F-8C10-F641-80A6-3F9748256BCA}" dt="2022-04-25T23:24:20.036" v="4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6T00:02:30.372" v="375" actId="20577"/>
          <ac:spMkLst>
            <pc:docMk/>
            <pc:sldMk cId="109857222" sldId="256"/>
            <ac:spMk id="3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3:43.227" v="188"/>
          <ac:spMkLst>
            <pc:docMk/>
            <pc:sldMk cId="109857222" sldId="256"/>
            <ac:spMk id="4" creationId="{1F2BB060-5711-9FDA-99C9-2B6A400200B2}"/>
          </ac:spMkLst>
        </pc:spChg>
        <pc:spChg chg="add del mod">
          <ac:chgData name="Carter Garmon" userId="fd3d4a26-2db0-4075-b2b5-33bc4f367142" providerId="ADAL" clId="{70337E7F-8C10-F641-80A6-3F9748256BCA}" dt="2022-04-25T23:23:21.160" v="1" actId="478"/>
          <ac:spMkLst>
            <pc:docMk/>
            <pc:sldMk cId="109857222" sldId="256"/>
            <ac:spMk id="5" creationId="{ACD45DAC-50F2-34F4-0778-0F2BEE3284DE}"/>
          </ac:spMkLst>
        </pc:spChg>
      </pc:sldChg>
      <pc:sldChg chg="addSp delSp modSp add mod delAnim modShow">
        <pc:chgData name="Carter Garmon" userId="fd3d4a26-2db0-4075-b2b5-33bc4f367142" providerId="ADAL" clId="{70337E7F-8C10-F641-80A6-3F9748256BCA}" dt="2022-04-25T23:41:19.140" v="245"/>
        <pc:sldMkLst>
          <pc:docMk/>
          <pc:sldMk cId="4206818563" sldId="257"/>
        </pc:sldMkLst>
        <pc:spChg chg="add mod">
          <ac:chgData name="Carter Garmon" userId="fd3d4a26-2db0-4075-b2b5-33bc4f367142" providerId="ADAL" clId="{70337E7F-8C10-F641-80A6-3F9748256BCA}" dt="2022-04-25T23:26:52.568" v="72" actId="20577"/>
          <ac:spMkLst>
            <pc:docMk/>
            <pc:sldMk cId="4206818563" sldId="257"/>
            <ac:spMk id="3" creationId="{12B75836-0218-7A75-4F28-6FF8581A82D5}"/>
          </ac:spMkLst>
        </pc:spChg>
        <pc:spChg chg="mod">
          <ac:chgData name="Carter Garmon" userId="fd3d4a26-2db0-4075-b2b5-33bc4f367142" providerId="ADAL" clId="{70337E7F-8C10-F641-80A6-3F9748256BCA}" dt="2022-04-25T23:41:06.509" v="242"/>
          <ac:spMkLst>
            <pc:docMk/>
            <pc:sldMk cId="4206818563" sldId="257"/>
            <ac:spMk id="4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41:10.875" v="243"/>
          <ac:spMkLst>
            <pc:docMk/>
            <pc:sldMk cId="4206818563" sldId="257"/>
            <ac:spMk id="5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41:14.356" v="244"/>
          <ac:spMkLst>
            <pc:docMk/>
            <pc:sldMk cId="4206818563" sldId="257"/>
            <ac:spMk id="6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41:19.140" v="245"/>
          <ac:spMkLst>
            <pc:docMk/>
            <pc:sldMk cId="4206818563" sldId="257"/>
            <ac:spMk id="7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3:49.509" v="189"/>
          <ac:spMkLst>
            <pc:docMk/>
            <pc:sldMk cId="4206818563" sldId="257"/>
            <ac:spMk id="8" creationId="{00000000-0000-0000-0000-000000000000}"/>
          </ac:spMkLst>
        </pc:spChg>
        <pc:picChg chg="del mod">
          <ac:chgData name="Carter Garmon" userId="fd3d4a26-2db0-4075-b2b5-33bc4f367142" providerId="ADAL" clId="{70337E7F-8C10-F641-80A6-3F9748256BCA}" dt="2022-04-25T23:24:53.060" v="9" actId="478"/>
          <ac:picMkLst>
            <pc:docMk/>
            <pc:sldMk cId="4206818563" sldId="257"/>
            <ac:picMk id="2" creationId="{00000000-0000-0000-0000-000000000000}"/>
          </ac:picMkLst>
        </pc:picChg>
      </pc:sldChg>
      <pc:sldChg chg="addSp delSp modSp add mod delAnim">
        <pc:chgData name="Carter Garmon" userId="fd3d4a26-2db0-4075-b2b5-33bc4f367142" providerId="ADAL" clId="{70337E7F-8C10-F641-80A6-3F9748256BCA}" dt="2022-04-25T23:41:36.191" v="250"/>
        <pc:sldMkLst>
          <pc:docMk/>
          <pc:sldMk cId="1407731402" sldId="258"/>
        </pc:sldMkLst>
        <pc:spChg chg="add mod">
          <ac:chgData name="Carter Garmon" userId="fd3d4a26-2db0-4075-b2b5-33bc4f367142" providerId="ADAL" clId="{70337E7F-8C10-F641-80A6-3F9748256BCA}" dt="2022-04-25T23:27:12.583" v="104" actId="313"/>
          <ac:spMkLst>
            <pc:docMk/>
            <pc:sldMk cId="1407731402" sldId="258"/>
            <ac:spMk id="2" creationId="{49A2BC37-41D1-603A-A4E1-6F522F56DA11}"/>
          </ac:spMkLst>
        </pc:spChg>
        <pc:spChg chg="mod">
          <ac:chgData name="Carter Garmon" userId="fd3d4a26-2db0-4075-b2b5-33bc4f367142" providerId="ADAL" clId="{70337E7F-8C10-F641-80A6-3F9748256BCA}" dt="2022-04-25T23:41:25.591" v="248"/>
          <ac:spMkLst>
            <pc:docMk/>
            <pc:sldMk cId="1407731402" sldId="258"/>
            <ac:spMk id="3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41:31.138" v="249"/>
          <ac:spMkLst>
            <pc:docMk/>
            <pc:sldMk cId="1407731402" sldId="258"/>
            <ac:spMk id="4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41:36.191" v="250"/>
          <ac:spMkLst>
            <pc:docMk/>
            <pc:sldMk cId="1407731402" sldId="258"/>
            <ac:spMk id="5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4:00.209" v="190"/>
          <ac:spMkLst>
            <pc:docMk/>
            <pc:sldMk cId="1407731402" sldId="258"/>
            <ac:spMk id="6" creationId="{00000000-0000-0000-0000-000000000000}"/>
          </ac:spMkLst>
        </pc:spChg>
        <pc:picChg chg="del mod">
          <ac:chgData name="Carter Garmon" userId="fd3d4a26-2db0-4075-b2b5-33bc4f367142" providerId="ADAL" clId="{70337E7F-8C10-F641-80A6-3F9748256BCA}" dt="2022-04-25T23:24:55.766" v="11" actId="478"/>
          <ac:picMkLst>
            <pc:docMk/>
            <pc:sldMk cId="1407731402" sldId="258"/>
            <ac:picMk id="8" creationId="{00000000-0000-0000-0000-000000000000}"/>
          </ac:picMkLst>
        </pc:picChg>
      </pc:sldChg>
      <pc:sldChg chg="addSp delSp modSp add mod setBg delAnim">
        <pc:chgData name="Carter Garmon" userId="fd3d4a26-2db0-4075-b2b5-33bc4f367142" providerId="ADAL" clId="{70337E7F-8C10-F641-80A6-3F9748256BCA}" dt="2022-04-25T23:41:41.091" v="251"/>
        <pc:sldMkLst>
          <pc:docMk/>
          <pc:sldMk cId="1284658403" sldId="259"/>
        </pc:sldMkLst>
        <pc:spChg chg="add mod">
          <ac:chgData name="Carter Garmon" userId="fd3d4a26-2db0-4075-b2b5-33bc4f367142" providerId="ADAL" clId="{70337E7F-8C10-F641-80A6-3F9748256BCA}" dt="2022-04-25T23:26:39.622" v="51" actId="1076"/>
          <ac:spMkLst>
            <pc:docMk/>
            <pc:sldMk cId="1284658403" sldId="259"/>
            <ac:spMk id="2" creationId="{733CBF8E-EB91-C6CB-A20F-12E4F5C318F6}"/>
          </ac:spMkLst>
        </pc:spChg>
        <pc:spChg chg="mod">
          <ac:chgData name="Carter Garmon" userId="fd3d4a26-2db0-4075-b2b5-33bc4f367142" providerId="ADAL" clId="{70337E7F-8C10-F641-80A6-3F9748256BCA}" dt="2022-04-25T23:34:05.059" v="191"/>
          <ac:spMkLst>
            <pc:docMk/>
            <pc:sldMk cId="1284658403" sldId="259"/>
            <ac:spMk id="3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9:41.272" v="235"/>
          <ac:spMkLst>
            <pc:docMk/>
            <pc:sldMk cId="1284658403" sldId="259"/>
            <ac:spMk id="5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9:51.959" v="237"/>
          <ac:spMkLst>
            <pc:docMk/>
            <pc:sldMk cId="1284658403" sldId="259"/>
            <ac:spMk id="6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9:47.277" v="236"/>
          <ac:spMkLst>
            <pc:docMk/>
            <pc:sldMk cId="1284658403" sldId="259"/>
            <ac:spMk id="7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9:36.408" v="234"/>
          <ac:spMkLst>
            <pc:docMk/>
            <pc:sldMk cId="1284658403" sldId="259"/>
            <ac:spMk id="8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9:31.693" v="233"/>
          <ac:spMkLst>
            <pc:docMk/>
            <pc:sldMk cId="1284658403" sldId="259"/>
            <ac:spMk id="9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41:41.091" v="251"/>
          <ac:spMkLst>
            <pc:docMk/>
            <pc:sldMk cId="1284658403" sldId="259"/>
            <ac:spMk id="11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9:27.491" v="232"/>
          <ac:spMkLst>
            <pc:docMk/>
            <pc:sldMk cId="1284658403" sldId="259"/>
            <ac:spMk id="12" creationId="{00000000-0000-0000-0000-000000000000}"/>
          </ac:spMkLst>
        </pc:spChg>
        <pc:picChg chg="del mod">
          <ac:chgData name="Carter Garmon" userId="fd3d4a26-2db0-4075-b2b5-33bc4f367142" providerId="ADAL" clId="{70337E7F-8C10-F641-80A6-3F9748256BCA}" dt="2022-04-25T23:24:57.757" v="13" actId="478"/>
          <ac:picMkLst>
            <pc:docMk/>
            <pc:sldMk cId="1284658403" sldId="259"/>
            <ac:picMk id="13" creationId="{00000000-0000-0000-0000-000000000000}"/>
          </ac:picMkLst>
        </pc:picChg>
      </pc:sldChg>
      <pc:sldChg chg="addSp delSp modSp add mod delAnim">
        <pc:chgData name="Carter Garmon" userId="fd3d4a26-2db0-4075-b2b5-33bc4f367142" providerId="ADAL" clId="{70337E7F-8C10-F641-80A6-3F9748256BCA}" dt="2022-04-25T23:50:16.114" v="332" actId="20577"/>
        <pc:sldMkLst>
          <pc:docMk/>
          <pc:sldMk cId="151908275" sldId="260"/>
        </pc:sldMkLst>
        <pc:spChg chg="add del">
          <ac:chgData name="Carter Garmon" userId="fd3d4a26-2db0-4075-b2b5-33bc4f367142" providerId="ADAL" clId="{70337E7F-8C10-F641-80A6-3F9748256BCA}" dt="2022-04-25T23:43:12.921" v="258" actId="478"/>
          <ac:spMkLst>
            <pc:docMk/>
            <pc:sldMk cId="151908275" sldId="260"/>
            <ac:spMk id="2" creationId="{4D212156-05CA-A3C6-D859-546DF6E1F5C0}"/>
          </ac:spMkLst>
        </pc:spChg>
        <pc:spChg chg="mod">
          <ac:chgData name="Carter Garmon" userId="fd3d4a26-2db0-4075-b2b5-33bc4f367142" providerId="ADAL" clId="{70337E7F-8C10-F641-80A6-3F9748256BCA}" dt="2022-04-25T23:45:03.873" v="273" actId="1076"/>
          <ac:spMkLst>
            <pc:docMk/>
            <pc:sldMk cId="151908275" sldId="260"/>
            <ac:spMk id="3" creationId="{00000000-0000-0000-0000-000000000000}"/>
          </ac:spMkLst>
        </pc:spChg>
        <pc:spChg chg="add mod">
          <ac:chgData name="Carter Garmon" userId="fd3d4a26-2db0-4075-b2b5-33bc4f367142" providerId="ADAL" clId="{70337E7F-8C10-F641-80A6-3F9748256BCA}" dt="2022-04-25T23:45:06.074" v="274" actId="1076"/>
          <ac:spMkLst>
            <pc:docMk/>
            <pc:sldMk cId="151908275" sldId="260"/>
            <ac:spMk id="4" creationId="{C75EFAFD-30DB-AD41-80DE-7FCE1C2BAAAD}"/>
          </ac:spMkLst>
        </pc:spChg>
        <pc:spChg chg="add mod">
          <ac:chgData name="Carter Garmon" userId="fd3d4a26-2db0-4075-b2b5-33bc4f367142" providerId="ADAL" clId="{70337E7F-8C10-F641-80A6-3F9748256BCA}" dt="2022-04-25T23:45:08.221" v="275" actId="1076"/>
          <ac:spMkLst>
            <pc:docMk/>
            <pc:sldMk cId="151908275" sldId="260"/>
            <ac:spMk id="6" creationId="{E6BBF6D0-8DE3-2F85-2D7C-385868855D65}"/>
          </ac:spMkLst>
        </pc:spChg>
        <pc:spChg chg="add mod">
          <ac:chgData name="Carter Garmon" userId="fd3d4a26-2db0-4075-b2b5-33bc4f367142" providerId="ADAL" clId="{70337E7F-8C10-F641-80A6-3F9748256BCA}" dt="2022-04-25T23:45:26.753" v="282" actId="14100"/>
          <ac:spMkLst>
            <pc:docMk/>
            <pc:sldMk cId="151908275" sldId="260"/>
            <ac:spMk id="7" creationId="{F0E2A4B4-50DE-A0D7-511B-09DB8A43102C}"/>
          </ac:spMkLst>
        </pc:spChg>
        <pc:spChg chg="add mod">
          <ac:chgData name="Carter Garmon" userId="fd3d4a26-2db0-4075-b2b5-33bc4f367142" providerId="ADAL" clId="{70337E7F-8C10-F641-80A6-3F9748256BCA}" dt="2022-04-25T23:45:47.853" v="287" actId="1076"/>
          <ac:spMkLst>
            <pc:docMk/>
            <pc:sldMk cId="151908275" sldId="260"/>
            <ac:spMk id="8" creationId="{D6F3F995-C7A1-DC94-5A65-B5BDF8C45C01}"/>
          </ac:spMkLst>
        </pc:spChg>
        <pc:spChg chg="add del mod">
          <ac:chgData name="Carter Garmon" userId="fd3d4a26-2db0-4075-b2b5-33bc4f367142" providerId="ADAL" clId="{70337E7F-8C10-F641-80A6-3F9748256BCA}" dt="2022-04-25T23:44:50.627" v="272"/>
          <ac:spMkLst>
            <pc:docMk/>
            <pc:sldMk cId="151908275" sldId="260"/>
            <ac:spMk id="9" creationId="{DF3EC395-50BA-9DCF-27F3-759D59D37F89}"/>
          </ac:spMkLst>
        </pc:spChg>
        <pc:spChg chg="add mod">
          <ac:chgData name="Carter Garmon" userId="fd3d4a26-2db0-4075-b2b5-33bc4f367142" providerId="ADAL" clId="{70337E7F-8C10-F641-80A6-3F9748256BCA}" dt="2022-04-25T23:47:24.684" v="308"/>
          <ac:spMkLst>
            <pc:docMk/>
            <pc:sldMk cId="151908275" sldId="260"/>
            <ac:spMk id="12" creationId="{D01F2D1B-0100-DEA3-612D-670F2D866954}"/>
          </ac:spMkLst>
        </pc:spChg>
        <pc:spChg chg="add mod">
          <ac:chgData name="Carter Garmon" userId="fd3d4a26-2db0-4075-b2b5-33bc4f367142" providerId="ADAL" clId="{70337E7F-8C10-F641-80A6-3F9748256BCA}" dt="2022-04-25T23:47:33.934" v="309"/>
          <ac:spMkLst>
            <pc:docMk/>
            <pc:sldMk cId="151908275" sldId="260"/>
            <ac:spMk id="13" creationId="{D9D12B0B-3C91-33A3-D9D9-B48F96323597}"/>
          </ac:spMkLst>
        </pc:spChg>
        <pc:spChg chg="add mod">
          <ac:chgData name="Carter Garmon" userId="fd3d4a26-2db0-4075-b2b5-33bc4f367142" providerId="ADAL" clId="{70337E7F-8C10-F641-80A6-3F9748256BCA}" dt="2022-04-25T23:46:57.898" v="307"/>
          <ac:spMkLst>
            <pc:docMk/>
            <pc:sldMk cId="151908275" sldId="260"/>
            <ac:spMk id="14" creationId="{2EE6A1C2-7F36-2957-A72A-90A4D562A9FC}"/>
          </ac:spMkLst>
        </pc:spChg>
        <pc:spChg chg="add mod">
          <ac:chgData name="Carter Garmon" userId="fd3d4a26-2db0-4075-b2b5-33bc4f367142" providerId="ADAL" clId="{70337E7F-8C10-F641-80A6-3F9748256BCA}" dt="2022-04-25T23:50:16.114" v="332" actId="20577"/>
          <ac:spMkLst>
            <pc:docMk/>
            <pc:sldMk cId="151908275" sldId="260"/>
            <ac:spMk id="15" creationId="{75635FDA-840D-6939-4FAE-095DD5D8F76E}"/>
          </ac:spMkLst>
        </pc:spChg>
        <pc:picChg chg="del">
          <ac:chgData name="Carter Garmon" userId="fd3d4a26-2db0-4075-b2b5-33bc4f367142" providerId="ADAL" clId="{70337E7F-8C10-F641-80A6-3F9748256BCA}" dt="2022-04-25T23:25:00.573" v="14" actId="478"/>
          <ac:picMkLst>
            <pc:docMk/>
            <pc:sldMk cId="151908275" sldId="260"/>
            <ac:picMk id="5" creationId="{00000000-0000-0000-0000-000000000000}"/>
          </ac:picMkLst>
        </pc:picChg>
        <pc:cxnChg chg="add del">
          <ac:chgData name="Carter Garmon" userId="fd3d4a26-2db0-4075-b2b5-33bc4f367142" providerId="ADAL" clId="{70337E7F-8C10-F641-80A6-3F9748256BCA}" dt="2022-04-25T23:46:00.615" v="289" actId="478"/>
          <ac:cxnSpMkLst>
            <pc:docMk/>
            <pc:sldMk cId="151908275" sldId="260"/>
            <ac:cxnSpMk id="11" creationId="{15243813-11A8-0220-DCAA-39DEF2172C02}"/>
          </ac:cxnSpMkLst>
        </pc:cxnChg>
      </pc:sldChg>
      <pc:sldChg chg="delSp modSp add del mod delAnim">
        <pc:chgData name="Carter Garmon" userId="fd3d4a26-2db0-4075-b2b5-33bc4f367142" providerId="ADAL" clId="{70337E7F-8C10-F641-80A6-3F9748256BCA}" dt="2022-04-25T23:50:31.267" v="333" actId="2696"/>
        <pc:sldMkLst>
          <pc:docMk/>
          <pc:sldMk cId="3568285079" sldId="261"/>
        </pc:sldMkLst>
        <pc:picChg chg="del mod">
          <ac:chgData name="Carter Garmon" userId="fd3d4a26-2db0-4075-b2b5-33bc4f367142" providerId="ADAL" clId="{70337E7F-8C10-F641-80A6-3F9748256BCA}" dt="2022-04-25T23:25:03.079" v="16" actId="478"/>
          <ac:picMkLst>
            <pc:docMk/>
            <pc:sldMk cId="3568285079" sldId="261"/>
            <ac:picMk id="4" creationId="{00000000-0000-0000-0000-000000000000}"/>
          </ac:picMkLst>
        </pc:picChg>
      </pc:sldChg>
      <pc:sldChg chg="delSp modSp add del mod delAnim">
        <pc:chgData name="Carter Garmon" userId="fd3d4a26-2db0-4075-b2b5-33bc4f367142" providerId="ADAL" clId="{70337E7F-8C10-F641-80A6-3F9748256BCA}" dt="2022-04-25T23:50:31.267" v="333" actId="2696"/>
        <pc:sldMkLst>
          <pc:docMk/>
          <pc:sldMk cId="3015381001" sldId="262"/>
        </pc:sldMkLst>
        <pc:picChg chg="del mod">
          <ac:chgData name="Carter Garmon" userId="fd3d4a26-2db0-4075-b2b5-33bc4f367142" providerId="ADAL" clId="{70337E7F-8C10-F641-80A6-3F9748256BCA}" dt="2022-04-25T23:24:49.519" v="7" actId="478"/>
          <ac:picMkLst>
            <pc:docMk/>
            <pc:sldMk cId="3015381001" sldId="262"/>
            <ac:picMk id="4" creationId="{00000000-0000-0000-0000-000000000000}"/>
          </ac:picMkLst>
        </pc:picChg>
      </pc:sldChg>
      <pc:sldChg chg="delSp modSp add del mod delAnim">
        <pc:chgData name="Carter Garmon" userId="fd3d4a26-2db0-4075-b2b5-33bc4f367142" providerId="ADAL" clId="{70337E7F-8C10-F641-80A6-3F9748256BCA}" dt="2022-04-25T23:50:31.267" v="333" actId="2696"/>
        <pc:sldMkLst>
          <pc:docMk/>
          <pc:sldMk cId="1622709991" sldId="263"/>
        </pc:sldMkLst>
        <pc:picChg chg="del mod">
          <ac:chgData name="Carter Garmon" userId="fd3d4a26-2db0-4075-b2b5-33bc4f367142" providerId="ADAL" clId="{70337E7F-8C10-F641-80A6-3F9748256BCA}" dt="2022-04-25T23:25:07.581" v="18" actId="478"/>
          <ac:picMkLst>
            <pc:docMk/>
            <pc:sldMk cId="1622709991" sldId="263"/>
            <ac:picMk id="4" creationId="{00000000-0000-0000-0000-000000000000}"/>
          </ac:picMkLst>
        </pc:picChg>
      </pc:sldChg>
      <pc:sldChg chg="modSp add del mod">
        <pc:chgData name="Carter Garmon" userId="fd3d4a26-2db0-4075-b2b5-33bc4f367142" providerId="ADAL" clId="{70337E7F-8C10-F641-80A6-3F9748256BCA}" dt="2022-04-25T23:37:52.711" v="222" actId="2696"/>
        <pc:sldMkLst>
          <pc:docMk/>
          <pc:sldMk cId="2324994688" sldId="264"/>
        </pc:sldMkLst>
        <pc:spChg chg="mod">
          <ac:chgData name="Carter Garmon" userId="fd3d4a26-2db0-4075-b2b5-33bc4f367142" providerId="ADAL" clId="{70337E7F-8C10-F641-80A6-3F9748256BCA}" dt="2022-04-25T23:25:17.726" v="22" actId="122"/>
          <ac:spMkLst>
            <pc:docMk/>
            <pc:sldMk cId="2324994688" sldId="264"/>
            <ac:spMk id="2" creationId="{00000000-0000-0000-0000-000000000000}"/>
          </ac:spMkLst>
        </pc:spChg>
        <pc:spChg chg="mod">
          <ac:chgData name="Carter Garmon" userId="fd3d4a26-2db0-4075-b2b5-33bc4f367142" providerId="ADAL" clId="{70337E7F-8C10-F641-80A6-3F9748256BCA}" dt="2022-04-25T23:34:34.681" v="193" actId="1076"/>
          <ac:spMkLst>
            <pc:docMk/>
            <pc:sldMk cId="2324994688" sldId="264"/>
            <ac:spMk id="3" creationId="{00000000-0000-0000-0000-000000000000}"/>
          </ac:spMkLst>
        </pc:spChg>
      </pc:sldChg>
      <pc:sldChg chg="new del">
        <pc:chgData name="Carter Garmon" userId="fd3d4a26-2db0-4075-b2b5-33bc4f367142" providerId="ADAL" clId="{70337E7F-8C10-F641-80A6-3F9748256BCA}" dt="2022-04-25T23:37:23.162" v="195" actId="2696"/>
        <pc:sldMkLst>
          <pc:docMk/>
          <pc:sldMk cId="183356023" sldId="265"/>
        </pc:sldMkLst>
      </pc:sldChg>
      <pc:sldChg chg="addSp delSp modSp new mod modShow">
        <pc:chgData name="Carter Garmon" userId="fd3d4a26-2db0-4075-b2b5-33bc4f367142" providerId="ADAL" clId="{70337E7F-8C10-F641-80A6-3F9748256BCA}" dt="2022-04-25T23:37:55.291" v="223" actId="729"/>
        <pc:sldMkLst>
          <pc:docMk/>
          <pc:sldMk cId="421347546" sldId="265"/>
        </pc:sldMkLst>
        <pc:spChg chg="mod">
          <ac:chgData name="Carter Garmon" userId="fd3d4a26-2db0-4075-b2b5-33bc4f367142" providerId="ADAL" clId="{70337E7F-8C10-F641-80A6-3F9748256BCA}" dt="2022-04-25T23:37:46.827" v="221" actId="1076"/>
          <ac:spMkLst>
            <pc:docMk/>
            <pc:sldMk cId="421347546" sldId="265"/>
            <ac:spMk id="2" creationId="{58091F64-B47C-D925-8B9F-20DD6A38C25E}"/>
          </ac:spMkLst>
        </pc:spChg>
        <pc:spChg chg="del">
          <ac:chgData name="Carter Garmon" userId="fd3d4a26-2db0-4075-b2b5-33bc4f367142" providerId="ADAL" clId="{70337E7F-8C10-F641-80A6-3F9748256BCA}" dt="2022-04-25T23:37:40.110" v="219" actId="478"/>
          <ac:spMkLst>
            <pc:docMk/>
            <pc:sldMk cId="421347546" sldId="265"/>
            <ac:spMk id="3" creationId="{A52E6CCD-73EA-30D3-BE48-9A42665AE247}"/>
          </ac:spMkLst>
        </pc:spChg>
        <pc:spChg chg="add mod">
          <ac:chgData name="Carter Garmon" userId="fd3d4a26-2db0-4075-b2b5-33bc4f367142" providerId="ADAL" clId="{70337E7F-8C10-F641-80A6-3F9748256BCA}" dt="2022-04-25T23:37:44.048" v="220"/>
          <ac:spMkLst>
            <pc:docMk/>
            <pc:sldMk cId="421347546" sldId="265"/>
            <ac:spMk id="4" creationId="{8B1377F1-2F9C-8257-BEC7-04F82392952B}"/>
          </ac:spMkLst>
        </pc:spChg>
      </pc:sldChg>
      <pc:sldChg chg="addSp delSp modSp new mod ord modShow">
        <pc:chgData name="Carter Garmon" userId="fd3d4a26-2db0-4075-b2b5-33bc4f367142" providerId="ADAL" clId="{70337E7F-8C10-F641-80A6-3F9748256BCA}" dt="2022-04-25T23:52:26.398" v="353" actId="20578"/>
        <pc:sldMkLst>
          <pc:docMk/>
          <pc:sldMk cId="248913622" sldId="266"/>
        </pc:sldMkLst>
        <pc:spChg chg="mod">
          <ac:chgData name="Carter Garmon" userId="fd3d4a26-2db0-4075-b2b5-33bc4f367142" providerId="ADAL" clId="{70337E7F-8C10-F641-80A6-3F9748256BCA}" dt="2022-04-25T23:52:02.933" v="344" actId="20577"/>
          <ac:spMkLst>
            <pc:docMk/>
            <pc:sldMk cId="248913622" sldId="266"/>
            <ac:spMk id="2" creationId="{FD6ACD5D-B76F-54F6-A71C-F4E2987195FC}"/>
          </ac:spMkLst>
        </pc:spChg>
        <pc:spChg chg="del mod">
          <ac:chgData name="Carter Garmon" userId="fd3d4a26-2db0-4075-b2b5-33bc4f367142" providerId="ADAL" clId="{70337E7F-8C10-F641-80A6-3F9748256BCA}" dt="2022-04-25T23:52:05.357" v="346" actId="478"/>
          <ac:spMkLst>
            <pc:docMk/>
            <pc:sldMk cId="248913622" sldId="266"/>
            <ac:spMk id="3" creationId="{1F2EC67A-AD0B-1F79-A969-D5CD9CFCCBCE}"/>
          </ac:spMkLst>
        </pc:spChg>
        <pc:picChg chg="add mod">
          <ac:chgData name="Carter Garmon" userId="fd3d4a26-2db0-4075-b2b5-33bc4f367142" providerId="ADAL" clId="{70337E7F-8C10-F641-80A6-3F9748256BCA}" dt="2022-04-25T23:52:18.831" v="351" actId="1076"/>
          <ac:picMkLst>
            <pc:docMk/>
            <pc:sldMk cId="248913622" sldId="266"/>
            <ac:picMk id="5" creationId="{9FBDD204-F55E-5110-B48E-20D0EFE190D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BE7AF7-B16E-3249-8900-4FCE9269FF00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BFC6A-BC23-024D-9EFD-448E6808D5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37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2BFC6A-BC23-024D-9EFD-448E6808D5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420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912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538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795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7227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935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184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251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774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30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924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31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261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59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20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30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041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92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219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Maze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To get started click </a:t>
            </a:r>
            <a:r>
              <a:rPr lang="en-US">
                <a:cs typeface="Calibri"/>
              </a:rPr>
              <a:t>on ‘Play from Start’ </a:t>
            </a:r>
            <a:r>
              <a:rPr lang="en-US" dirty="0">
                <a:cs typeface="Calibri"/>
              </a:rPr>
              <a:t>in the Slide Show menu, then click the button above</a:t>
            </a:r>
            <a:endParaRPr lang="en-US" dirty="0"/>
          </a:p>
        </p:txBody>
      </p:sp>
      <p:sp>
        <p:nvSpPr>
          <p:cNvPr id="4" name="Oval 3">
            <a:hlinkClick r:id="rId2" action="ppaction://hlinksldjump"/>
            <a:extLst>
              <a:ext uri="{FF2B5EF4-FFF2-40B4-BE49-F238E27FC236}">
                <a16:creationId xmlns:a16="http://schemas.microsoft.com/office/drawing/2014/main" id="{1F2BB060-5711-9FDA-99C9-2B6A400200B2}"/>
              </a:ext>
            </a:extLst>
          </p:cNvPr>
          <p:cNvSpPr/>
          <p:nvPr/>
        </p:nvSpPr>
        <p:spPr>
          <a:xfrm>
            <a:off x="680322" y="426124"/>
            <a:ext cx="1029687" cy="92015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Start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3" action="ppaction://hlinksldjump"/>
            <a:hlinkHover r:id="rId3" action="ppaction://hlinksldjump"/>
          </p:cNvPr>
          <p:cNvSpPr/>
          <p:nvPr/>
        </p:nvSpPr>
        <p:spPr>
          <a:xfrm>
            <a:off x="-1" y="1382751"/>
            <a:ext cx="9333571" cy="65792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hlinkHover r:id="rId3" action="ppaction://hlinksldjump"/>
          </p:cNvPr>
          <p:cNvSpPr/>
          <p:nvPr/>
        </p:nvSpPr>
        <p:spPr>
          <a:xfrm>
            <a:off x="2858429" y="2784088"/>
            <a:ext cx="9333571" cy="65792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3" action="ppaction://hlinksldjump"/>
            <a:hlinkHover r:id="rId3" action="ppaction://hlinksldjump"/>
          </p:cNvPr>
          <p:cNvSpPr/>
          <p:nvPr/>
        </p:nvSpPr>
        <p:spPr>
          <a:xfrm>
            <a:off x="0" y="4334107"/>
            <a:ext cx="9333571" cy="65792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" action="ppaction://hlinkshowjump?jump=endshow"/>
            <a:hlinkHover r:id="rId3" action="ppaction://hlinksldjump"/>
          </p:cNvPr>
          <p:cNvSpPr/>
          <p:nvPr/>
        </p:nvSpPr>
        <p:spPr>
          <a:xfrm>
            <a:off x="2858429" y="6200078"/>
            <a:ext cx="9333571" cy="65792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hlinkClick r:id="" action="ppaction://hlinkshowjump?jump=nextslide"/>
          </p:cNvPr>
          <p:cNvSpPr/>
          <p:nvPr/>
        </p:nvSpPr>
        <p:spPr>
          <a:xfrm>
            <a:off x="423746" y="5609064"/>
            <a:ext cx="1025912" cy="825190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B75836-0218-7A75-4F28-6FF8581A82D5}"/>
              </a:ext>
            </a:extLst>
          </p:cNvPr>
          <p:cNvSpPr txBox="1"/>
          <p:nvPr/>
        </p:nvSpPr>
        <p:spPr>
          <a:xfrm>
            <a:off x="4800600" y="285750"/>
            <a:ext cx="3214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through the line</a:t>
            </a:r>
          </a:p>
        </p:txBody>
      </p:sp>
    </p:spTree>
    <p:extLst>
      <p:ext uri="{BB962C8B-B14F-4D97-AF65-F5344CB8AC3E}">
        <p14:creationId xmlns:p14="http://schemas.microsoft.com/office/powerpoint/2010/main" val="4206818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hlinkClick r:id="rId2" action="ppaction://hlinksldjump"/>
            <a:hlinkHover r:id="rId2" action="ppaction://hlinksldjump"/>
          </p:cNvPr>
          <p:cNvSpPr/>
          <p:nvPr/>
        </p:nvSpPr>
        <p:spPr>
          <a:xfrm rot="828671">
            <a:off x="-250361" y="1515121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hlinkClick r:id="rId2" action="ppaction://hlinksldjump"/>
            <a:hlinkHover r:id="rId2" action="ppaction://hlinksldjump"/>
          </p:cNvPr>
          <p:cNvSpPr/>
          <p:nvPr/>
        </p:nvSpPr>
        <p:spPr>
          <a:xfrm>
            <a:off x="2729841" y="3429000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2" action="ppaction://hlinksldjump"/>
            <a:hlinkHover r:id="rId2" action="ppaction://hlinksldjump"/>
          </p:cNvPr>
          <p:cNvSpPr/>
          <p:nvPr/>
        </p:nvSpPr>
        <p:spPr>
          <a:xfrm rot="789945">
            <a:off x="-47738" y="4967357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hlinkClick r:id="" action="ppaction://hlinkshowjump?jump=nextslide"/>
          </p:cNvPr>
          <p:cNvSpPr/>
          <p:nvPr/>
        </p:nvSpPr>
        <p:spPr>
          <a:xfrm>
            <a:off x="10604809" y="178420"/>
            <a:ext cx="1025912" cy="825190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A2BC37-41D1-603A-A4E1-6F522F56DA11}"/>
              </a:ext>
            </a:extLst>
          </p:cNvPr>
          <p:cNvSpPr txBox="1"/>
          <p:nvPr/>
        </p:nvSpPr>
        <p:spPr>
          <a:xfrm>
            <a:off x="5357813" y="178420"/>
            <a:ext cx="308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Sneak through the barriers</a:t>
            </a:r>
          </a:p>
        </p:txBody>
      </p:sp>
    </p:spTree>
    <p:extLst>
      <p:ext uri="{BB962C8B-B14F-4D97-AF65-F5344CB8AC3E}">
        <p14:creationId xmlns:p14="http://schemas.microsoft.com/office/powerpoint/2010/main" val="1407731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hlinkClick r:id="" action="ppaction://hlinkshowjump?jump=nextslide"/>
          </p:cNvPr>
          <p:cNvSpPr/>
          <p:nvPr/>
        </p:nvSpPr>
        <p:spPr>
          <a:xfrm>
            <a:off x="423746" y="5609064"/>
            <a:ext cx="1025912" cy="825190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2" action="ppaction://hlinksldjump"/>
            <a:hlinkHover r:id="rId2" action="ppaction://hlinksldjump"/>
          </p:cNvPr>
          <p:cNvSpPr/>
          <p:nvPr/>
        </p:nvSpPr>
        <p:spPr>
          <a:xfrm>
            <a:off x="0" y="4913971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2" action="ppaction://hlinksldjump"/>
            <a:hlinkHover r:id="rId2" action="ppaction://hlinksldjump"/>
          </p:cNvPr>
          <p:cNvSpPr/>
          <p:nvPr/>
        </p:nvSpPr>
        <p:spPr>
          <a:xfrm>
            <a:off x="0" y="6200078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2" action="ppaction://hlinksldjump"/>
            <a:hlinkHover r:id="rId2" action="ppaction://hlinksldjump"/>
          </p:cNvPr>
          <p:cNvSpPr/>
          <p:nvPr/>
        </p:nvSpPr>
        <p:spPr>
          <a:xfrm>
            <a:off x="1553736" y="5326567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2" action="ppaction://hlinksldjump"/>
            <a:hlinkHover r:id="rId2" action="ppaction://hlinksldjump"/>
          </p:cNvPr>
          <p:cNvSpPr/>
          <p:nvPr/>
        </p:nvSpPr>
        <p:spPr>
          <a:xfrm>
            <a:off x="2858429" y="3921512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2" action="ppaction://hlinksldjump"/>
            <a:hlinkHover r:id="rId2" action="ppaction://hlinksldjump"/>
          </p:cNvPr>
          <p:cNvSpPr/>
          <p:nvPr/>
        </p:nvSpPr>
        <p:spPr>
          <a:xfrm>
            <a:off x="-1" y="3155796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2" action="ppaction://hlinksldjump"/>
            <a:hlinkHover r:id="rId2" action="ppaction://hlinksldjump"/>
          </p:cNvPr>
          <p:cNvSpPr/>
          <p:nvPr/>
        </p:nvSpPr>
        <p:spPr>
          <a:xfrm>
            <a:off x="0" y="1200616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2" action="ppaction://hlinksldjump"/>
            <a:hlinkHover r:id="rId2" action="ppaction://hlinksldjump"/>
          </p:cNvPr>
          <p:cNvSpPr/>
          <p:nvPr/>
        </p:nvSpPr>
        <p:spPr>
          <a:xfrm>
            <a:off x="2858429" y="2170771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3CBF8E-EB91-C6CB-A20F-12E4F5C318F6}"/>
              </a:ext>
            </a:extLst>
          </p:cNvPr>
          <p:cNvSpPr txBox="1"/>
          <p:nvPr/>
        </p:nvSpPr>
        <p:spPr>
          <a:xfrm>
            <a:off x="4982387" y="172321"/>
            <a:ext cx="42433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Get through the crowd</a:t>
            </a:r>
          </a:p>
        </p:txBody>
      </p:sp>
    </p:spTree>
    <p:extLst>
      <p:ext uri="{BB962C8B-B14F-4D97-AF65-F5344CB8AC3E}">
        <p14:creationId xmlns:p14="http://schemas.microsoft.com/office/powerpoint/2010/main" val="1284658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hlinkClick r:id="" action="ppaction://hlinkshowjump?jump=nextslide"/>
          </p:cNvPr>
          <p:cNvSpPr/>
          <p:nvPr/>
        </p:nvSpPr>
        <p:spPr>
          <a:xfrm>
            <a:off x="493019" y="583919"/>
            <a:ext cx="1025912" cy="825190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C75EFAFD-30DB-AD41-80DE-7FCE1C2BAAAD}"/>
              </a:ext>
            </a:extLst>
          </p:cNvPr>
          <p:cNvSpPr/>
          <p:nvPr/>
        </p:nvSpPr>
        <p:spPr>
          <a:xfrm>
            <a:off x="204946" y="23831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2" action="ppaction://hlinksldjump"/>
            <a:hlinkHover r:id="rId2" action="ppaction://hlinksldjump"/>
            <a:extLst>
              <a:ext uri="{FF2B5EF4-FFF2-40B4-BE49-F238E27FC236}">
                <a16:creationId xmlns:a16="http://schemas.microsoft.com/office/drawing/2014/main" id="{E6BBF6D0-8DE3-2F85-2D7C-385868855D65}"/>
              </a:ext>
            </a:extLst>
          </p:cNvPr>
          <p:cNvSpPr/>
          <p:nvPr/>
        </p:nvSpPr>
        <p:spPr>
          <a:xfrm>
            <a:off x="-87381" y="1185906"/>
            <a:ext cx="9333571" cy="65792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rved Left Arrow 6">
            <a:hlinkHover r:id="rId2" action="ppaction://hlinksldjump"/>
            <a:extLst>
              <a:ext uri="{FF2B5EF4-FFF2-40B4-BE49-F238E27FC236}">
                <a16:creationId xmlns:a16="http://schemas.microsoft.com/office/drawing/2014/main" id="{F0E2A4B4-50DE-A0D7-511B-09DB8A43102C}"/>
              </a:ext>
            </a:extLst>
          </p:cNvPr>
          <p:cNvSpPr/>
          <p:nvPr/>
        </p:nvSpPr>
        <p:spPr>
          <a:xfrm flipV="1">
            <a:off x="9608337" y="-457202"/>
            <a:ext cx="3501482" cy="6894844"/>
          </a:xfrm>
          <a:prstGeom prst="curvedLeftArrow">
            <a:avLst>
              <a:gd name="adj1" fmla="val 13742"/>
              <a:gd name="adj2" fmla="val 50000"/>
              <a:gd name="adj3" fmla="val 131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urved Left Arrow 7">
            <a:hlinkHover r:id="rId2" action="ppaction://hlinksldjump"/>
            <a:extLst>
              <a:ext uri="{FF2B5EF4-FFF2-40B4-BE49-F238E27FC236}">
                <a16:creationId xmlns:a16="http://schemas.microsoft.com/office/drawing/2014/main" id="{D6F3F995-C7A1-DC94-5A65-B5BDF8C45C01}"/>
              </a:ext>
            </a:extLst>
          </p:cNvPr>
          <p:cNvSpPr/>
          <p:nvPr/>
        </p:nvSpPr>
        <p:spPr>
          <a:xfrm flipV="1">
            <a:off x="8363357" y="996514"/>
            <a:ext cx="3335624" cy="420927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hlinkClick r:id="rId2" action="ppaction://hlinksldjump"/>
            <a:extLst>
              <a:ext uri="{FF2B5EF4-FFF2-40B4-BE49-F238E27FC236}">
                <a16:creationId xmlns:a16="http://schemas.microsoft.com/office/drawing/2014/main" id="{D01F2D1B-0100-DEA3-612D-670F2D866954}"/>
              </a:ext>
            </a:extLst>
          </p:cNvPr>
          <p:cNvSpPr/>
          <p:nvPr/>
        </p:nvSpPr>
        <p:spPr>
          <a:xfrm>
            <a:off x="1671336" y="4350327"/>
            <a:ext cx="6682960" cy="855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2" action="ppaction://hlinksldjump"/>
            <a:extLst>
              <a:ext uri="{FF2B5EF4-FFF2-40B4-BE49-F238E27FC236}">
                <a16:creationId xmlns:a16="http://schemas.microsoft.com/office/drawing/2014/main" id="{D9D12B0B-3C91-33A3-D9D9-B48F96323597}"/>
              </a:ext>
            </a:extLst>
          </p:cNvPr>
          <p:cNvSpPr/>
          <p:nvPr/>
        </p:nvSpPr>
        <p:spPr>
          <a:xfrm>
            <a:off x="2890467" y="5967916"/>
            <a:ext cx="6682960" cy="657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2" action="ppaction://hlinksldjump"/>
            <a:extLst>
              <a:ext uri="{FF2B5EF4-FFF2-40B4-BE49-F238E27FC236}">
                <a16:creationId xmlns:a16="http://schemas.microsoft.com/office/drawing/2014/main" id="{2EE6A1C2-7F36-2957-A72A-90A4D562A9FC}"/>
              </a:ext>
            </a:extLst>
          </p:cNvPr>
          <p:cNvSpPr/>
          <p:nvPr/>
        </p:nvSpPr>
        <p:spPr>
          <a:xfrm>
            <a:off x="0" y="4350327"/>
            <a:ext cx="6682960" cy="8554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635FDA-840D-6939-4FAE-095DD5D8F76E}"/>
              </a:ext>
            </a:extLst>
          </p:cNvPr>
          <p:cNvSpPr txBox="1"/>
          <p:nvPr/>
        </p:nvSpPr>
        <p:spPr>
          <a:xfrm>
            <a:off x="3008294" y="2438400"/>
            <a:ext cx="37268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Park the boat :D</a:t>
            </a:r>
          </a:p>
        </p:txBody>
      </p:sp>
    </p:spTree>
    <p:extLst>
      <p:ext uri="{BB962C8B-B14F-4D97-AF65-F5344CB8AC3E}">
        <p14:creationId xmlns:p14="http://schemas.microsoft.com/office/powerpoint/2010/main" val="151908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ACD5D-B76F-54F6-A71C-F4E298719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won :D</a:t>
            </a: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FBDD204-F55E-5110-B48E-20D0EFE19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927" y="3002394"/>
            <a:ext cx="1447800" cy="261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13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91F64-B47C-D925-8B9F-20DD6A38C2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304" y="1777745"/>
            <a:ext cx="8144134" cy="1373070"/>
          </a:xfrm>
        </p:spPr>
        <p:txBody>
          <a:bodyPr/>
          <a:lstStyle/>
          <a:p>
            <a:r>
              <a:rPr lang="en-US" dirty="0"/>
              <a:t>You failed try again</a:t>
            </a:r>
          </a:p>
        </p:txBody>
      </p:sp>
      <p:sp>
        <p:nvSpPr>
          <p:cNvPr id="4" name="Oval 3">
            <a:hlinkClick r:id="rId2" action="ppaction://hlinksldjump"/>
            <a:extLst>
              <a:ext uri="{FF2B5EF4-FFF2-40B4-BE49-F238E27FC236}">
                <a16:creationId xmlns:a16="http://schemas.microsoft.com/office/drawing/2014/main" id="{8B1377F1-2F9C-8257-BEC7-04F82392952B}"/>
              </a:ext>
            </a:extLst>
          </p:cNvPr>
          <p:cNvSpPr/>
          <p:nvPr/>
        </p:nvSpPr>
        <p:spPr>
          <a:xfrm>
            <a:off x="10682866" y="334768"/>
            <a:ext cx="1025912" cy="825190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4754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{E3CAB394-76C2-FF45-84EB-7A60063FC33F}tf10001057</Template>
  <TotalTime>8</TotalTime>
  <Words>49</Words>
  <Application>Microsoft Office PowerPoint</Application>
  <PresentationFormat>Widescreen</PresentationFormat>
  <Paragraphs>10</Paragraphs>
  <Slides>7</Slides>
  <Notes>1</Notes>
  <HiddenSlides>6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Berlin</vt:lpstr>
      <vt:lpstr>Maze</vt:lpstr>
      <vt:lpstr>PowerPoint Presentation</vt:lpstr>
      <vt:lpstr>PowerPoint Presentation</vt:lpstr>
      <vt:lpstr>PowerPoint Presentation</vt:lpstr>
      <vt:lpstr>PowerPoint Presentation</vt:lpstr>
      <vt:lpstr>You won :D</vt:lpstr>
      <vt:lpstr>You failed try again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Carter Garmon</cp:lastModifiedBy>
  <cp:revision>7</cp:revision>
  <dcterms:created xsi:type="dcterms:W3CDTF">2022-04-22T15:13:58Z</dcterms:created>
  <dcterms:modified xsi:type="dcterms:W3CDTF">2022-04-27T15:15:28Z</dcterms:modified>
</cp:coreProperties>
</file>

<file path=docProps/thumbnail.jpeg>
</file>